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8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E7C15F-6C88-44E6-A3E5-07342EC0EFCE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E39E47-544D-4DF5-BACB-7ABDCF632815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E39E47-544D-4DF5-BACB-7ABDCF632815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E39E47-544D-4DF5-BACB-7ABDCF632815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E39E47-544D-4DF5-BACB-7ABDCF632815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E39E47-544D-4DF5-BACB-7ABDCF632815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E39E47-544D-4DF5-BACB-7ABDCF632815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E39E47-544D-4DF5-BACB-7ABDCF632815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E39E47-544D-4DF5-BACB-7ABDCF632815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E39E47-544D-4DF5-BACB-7ABDCF632815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E39E47-544D-4DF5-BACB-7ABDCF632815}" type="slidenum">
              <a:rPr kumimoji="1" lang="ja-JP" altLang="en-US" smtClean="0"/>
              <a:pPr/>
              <a:t>9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878E5-47FB-48CA-B9AB-DC84F80D072B}" type="datetimeFigureOut">
              <a:rPr kumimoji="1" lang="ja-JP" altLang="en-US" smtClean="0"/>
              <a:pPr/>
              <a:t>2011/1/2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635CD6-B249-4D9D-AC67-5874369E0110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627784" y="1412776"/>
            <a:ext cx="1944216" cy="1944216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右矢印 4"/>
          <p:cNvSpPr/>
          <p:nvPr/>
        </p:nvSpPr>
        <p:spPr>
          <a:xfrm>
            <a:off x="2843808" y="1700808"/>
            <a:ext cx="1224136" cy="1440160"/>
          </a:xfrm>
          <a:prstGeom prst="rightArrow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/>
          <p:cNvSpPr/>
          <p:nvPr/>
        </p:nvSpPr>
        <p:spPr>
          <a:xfrm>
            <a:off x="4067944" y="1556792"/>
            <a:ext cx="288032" cy="1656184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627784" y="1412776"/>
            <a:ext cx="1944216" cy="1944216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右矢印 4"/>
          <p:cNvSpPr/>
          <p:nvPr/>
        </p:nvSpPr>
        <p:spPr>
          <a:xfrm flipH="1">
            <a:off x="3131840" y="1700808"/>
            <a:ext cx="1224136" cy="1440160"/>
          </a:xfrm>
          <a:prstGeom prst="rightArrow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/>
          <p:cNvSpPr/>
          <p:nvPr/>
        </p:nvSpPr>
        <p:spPr>
          <a:xfrm>
            <a:off x="2843808" y="1556792"/>
            <a:ext cx="288032" cy="1656184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627784" y="1412776"/>
            <a:ext cx="1944216" cy="1944216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二等辺三角形 7"/>
          <p:cNvSpPr/>
          <p:nvPr/>
        </p:nvSpPr>
        <p:spPr>
          <a:xfrm rot="16200000">
            <a:off x="2812125" y="1700808"/>
            <a:ext cx="1503527" cy="1296144"/>
          </a:xfrm>
          <a:prstGeom prst="triangle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627784" y="1412776"/>
            <a:ext cx="1944216" cy="1944216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二等辺三角形 7"/>
          <p:cNvSpPr/>
          <p:nvPr/>
        </p:nvSpPr>
        <p:spPr>
          <a:xfrm rot="5400000" flipH="1">
            <a:off x="2884132" y="1700808"/>
            <a:ext cx="1503527" cy="1296144"/>
          </a:xfrm>
          <a:prstGeom prst="triangle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627784" y="1412776"/>
            <a:ext cx="1944216" cy="1944216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加算記号 4"/>
          <p:cNvSpPr/>
          <p:nvPr/>
        </p:nvSpPr>
        <p:spPr>
          <a:xfrm>
            <a:off x="2627784" y="1412776"/>
            <a:ext cx="1944216" cy="1944216"/>
          </a:xfrm>
          <a:prstGeom prst="mathPlus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627784" y="1412776"/>
            <a:ext cx="1944216" cy="1944216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乗算記号 5"/>
          <p:cNvSpPr/>
          <p:nvPr/>
        </p:nvSpPr>
        <p:spPr>
          <a:xfrm>
            <a:off x="2627784" y="1412776"/>
            <a:ext cx="1944216" cy="1944216"/>
          </a:xfrm>
          <a:prstGeom prst="mathMultiply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627784" y="1412776"/>
            <a:ext cx="1944216" cy="1944216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円柱 4"/>
          <p:cNvSpPr/>
          <p:nvPr/>
        </p:nvSpPr>
        <p:spPr>
          <a:xfrm>
            <a:off x="2915816" y="1772816"/>
            <a:ext cx="1440160" cy="1224136"/>
          </a:xfrm>
          <a:prstGeom prst="can">
            <a:avLst/>
          </a:prstGeo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627784" y="1412776"/>
            <a:ext cx="1944216" cy="1944216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メモ 6"/>
          <p:cNvSpPr/>
          <p:nvPr/>
        </p:nvSpPr>
        <p:spPr>
          <a:xfrm>
            <a:off x="2915816" y="1700808"/>
            <a:ext cx="1368152" cy="1368152"/>
          </a:xfrm>
          <a:prstGeom prst="foldedCorner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627784" y="1412776"/>
            <a:ext cx="1944216" cy="1944216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スマイル 4"/>
          <p:cNvSpPr/>
          <p:nvPr/>
        </p:nvSpPr>
        <p:spPr>
          <a:xfrm>
            <a:off x="2915816" y="1700808"/>
            <a:ext cx="1368152" cy="1368152"/>
          </a:xfrm>
          <a:prstGeom prst="smileyFac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9</Words>
  <Application>Microsoft Office PowerPoint</Application>
  <PresentationFormat>画面に合わせる (4:3)</PresentationFormat>
  <Paragraphs>9</Paragraphs>
  <Slides>9</Slides>
  <Notes>9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0" baseType="lpstr">
      <vt:lpstr>Office テーマ</vt:lpstr>
      <vt:lpstr>スライド 1</vt:lpstr>
      <vt:lpstr>スライド 2</vt:lpstr>
      <vt:lpstr>スライド 3</vt:lpstr>
      <vt:lpstr>スライド 4</vt:lpstr>
      <vt:lpstr>スライド 5</vt:lpstr>
      <vt:lpstr>スライド 6</vt:lpstr>
      <vt:lpstr>スライド 7</vt:lpstr>
      <vt:lpstr>スライド 8</vt:lpstr>
      <vt:lpstr>スライド 9</vt:lpstr>
    </vt:vector>
  </TitlesOfParts>
  <Company>デジタルアドバンテージ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DA一色</dc:creator>
  <cp:lastModifiedBy>DA一色</cp:lastModifiedBy>
  <cp:revision>7</cp:revision>
  <dcterms:created xsi:type="dcterms:W3CDTF">2010-12-22T20:12:49Z</dcterms:created>
  <dcterms:modified xsi:type="dcterms:W3CDTF">2011-01-02T14:36:51Z</dcterms:modified>
</cp:coreProperties>
</file>

<file path=docProps/thumbnail.jpeg>
</file>